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26" r:id="rId2"/>
    <p:sldId id="327" r:id="rId3"/>
    <p:sldId id="331" r:id="rId4"/>
    <p:sldId id="328" r:id="rId5"/>
    <p:sldId id="257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32" r:id="rId16"/>
    <p:sldId id="311" r:id="rId17"/>
    <p:sldId id="258" r:id="rId18"/>
    <p:sldId id="260" r:id="rId19"/>
    <p:sldId id="264" r:id="rId20"/>
    <p:sldId id="261" r:id="rId21"/>
    <p:sldId id="266" r:id="rId22"/>
    <p:sldId id="267" r:id="rId23"/>
    <p:sldId id="268" r:id="rId24"/>
    <p:sldId id="273" r:id="rId25"/>
    <p:sldId id="274" r:id="rId26"/>
    <p:sldId id="275" r:id="rId27"/>
    <p:sldId id="276" r:id="rId28"/>
    <p:sldId id="277" r:id="rId29"/>
    <p:sldId id="279" r:id="rId30"/>
    <p:sldId id="284" r:id="rId31"/>
    <p:sldId id="312" r:id="rId32"/>
    <p:sldId id="285" r:id="rId33"/>
    <p:sldId id="286" r:id="rId34"/>
    <p:sldId id="287" r:id="rId35"/>
    <p:sldId id="288" r:id="rId36"/>
    <p:sldId id="289" r:id="rId37"/>
    <p:sldId id="313" r:id="rId38"/>
    <p:sldId id="278" r:id="rId39"/>
    <p:sldId id="290" r:id="rId40"/>
    <p:sldId id="314" r:id="rId41"/>
    <p:sldId id="293" r:id="rId42"/>
    <p:sldId id="294" r:id="rId43"/>
    <p:sldId id="295" r:id="rId44"/>
    <p:sldId id="297" r:id="rId45"/>
    <p:sldId id="298" r:id="rId46"/>
    <p:sldId id="299" r:id="rId47"/>
    <p:sldId id="300" r:id="rId48"/>
    <p:sldId id="301" r:id="rId49"/>
    <p:sldId id="304" r:id="rId50"/>
    <p:sldId id="302" r:id="rId51"/>
    <p:sldId id="318" r:id="rId52"/>
    <p:sldId id="319" r:id="rId53"/>
    <p:sldId id="322" r:id="rId54"/>
    <p:sldId id="323" r:id="rId55"/>
    <p:sldId id="324" r:id="rId56"/>
    <p:sldId id="320" r:id="rId57"/>
    <p:sldId id="330" r:id="rId58"/>
    <p:sldId id="32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60" y="2617425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</a:t>
            </a:r>
            <a:r>
              <a:rPr lang="en-US" sz="2000" b="1" dirty="0"/>
              <a:t>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1909</Words>
  <Application>Microsoft Office PowerPoint</Application>
  <PresentationFormat>Widescreen</PresentationFormat>
  <Paragraphs>360</Paragraphs>
  <Slides>58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314</cp:revision>
  <dcterms:created xsi:type="dcterms:W3CDTF">2019-07-06T13:27:31Z</dcterms:created>
  <dcterms:modified xsi:type="dcterms:W3CDTF">2024-09-10T08:35:24Z</dcterms:modified>
</cp:coreProperties>
</file>